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C04D-BB0E-418E-AA59-7713145A9534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E94E-5B2C-4BC5-92A3-37D86FAB3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C04D-BB0E-418E-AA59-7713145A9534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E94E-5B2C-4BC5-92A3-37D86FAB3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C04D-BB0E-418E-AA59-7713145A9534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E94E-5B2C-4BC5-92A3-37D86FAB3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C04D-BB0E-418E-AA59-7713145A9534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E94E-5B2C-4BC5-92A3-37D86FAB3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C04D-BB0E-418E-AA59-7713145A9534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E94E-5B2C-4BC5-92A3-37D86FAB3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C04D-BB0E-418E-AA59-7713145A9534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E94E-5B2C-4BC5-92A3-37D86FAB3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C04D-BB0E-418E-AA59-7713145A9534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E94E-5B2C-4BC5-92A3-37D86FAB3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C04D-BB0E-418E-AA59-7713145A9534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E94E-5B2C-4BC5-92A3-37D86FAB3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C04D-BB0E-418E-AA59-7713145A9534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E94E-5B2C-4BC5-92A3-37D86FAB3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C04D-BB0E-418E-AA59-7713145A9534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E94E-5B2C-4BC5-92A3-37D86FAB3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C04D-BB0E-418E-AA59-7713145A9534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E94E-5B2C-4BC5-92A3-37D86FAB31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6C04D-BB0E-418E-AA59-7713145A9534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1E94E-5B2C-4BC5-92A3-37D86FAB31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official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WinRoNe</dc:creator>
  <cp:lastModifiedBy>WinRoNe</cp:lastModifiedBy>
  <cp:revision>1</cp:revision>
  <dcterms:created xsi:type="dcterms:W3CDTF">2019-09-16T07:55:57Z</dcterms:created>
  <dcterms:modified xsi:type="dcterms:W3CDTF">2019-09-16T07:58:10Z</dcterms:modified>
</cp:coreProperties>
</file>